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941" autoAdjust="0"/>
    <p:restoredTop sz="94660"/>
  </p:normalViewPr>
  <p:slideViewPr>
    <p:cSldViewPr snapToGrid="0" snapToObjects="1">
      <p:cViewPr>
        <p:scale>
          <a:sx n="125" d="100"/>
          <a:sy n="125" d="100"/>
        </p:scale>
        <p:origin x="-440" y="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A304A-FDC7-8D4E-83E4-7C053DF50C2E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3ACB2-3D31-F743-A02C-84E4B62658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3ACB2-3D31-F743-A02C-84E4B62658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BB7F-4641-384C-85CA-31FB62FD05D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3317-71B1-8641-B972-E9C7FD5A3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BB7F-4641-384C-85CA-31FB62FD05D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3317-71B1-8641-B972-E9C7FD5A3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BB7F-4641-384C-85CA-31FB62FD05D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3317-71B1-8641-B972-E9C7FD5A3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BB7F-4641-384C-85CA-31FB62FD05D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3317-71B1-8641-B972-E9C7FD5A3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BB7F-4641-384C-85CA-31FB62FD05D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3317-71B1-8641-B972-E9C7FD5A3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BB7F-4641-384C-85CA-31FB62FD05D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3317-71B1-8641-B972-E9C7FD5A3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BB7F-4641-384C-85CA-31FB62FD05D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3317-71B1-8641-B972-E9C7FD5A3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BB7F-4641-384C-85CA-31FB62FD05D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3317-71B1-8641-B972-E9C7FD5A3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BB7F-4641-384C-85CA-31FB62FD05D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3317-71B1-8641-B972-E9C7FD5A3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BB7F-4641-384C-85CA-31FB62FD05D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3317-71B1-8641-B972-E9C7FD5A3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BB7F-4641-384C-85CA-31FB62FD05D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3317-71B1-8641-B972-E9C7FD5A3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BB7F-4641-384C-85CA-31FB62FD05D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3317-71B1-8641-B972-E9C7FD5A3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79DBB7F-4641-384C-85CA-31FB62FD05D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1783317-71B1-8641-B972-E9C7FD5A3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Descripciones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what you see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0645" y="603621"/>
            <a:ext cx="3859159" cy="55514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1160" y="603621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7133" y="778933"/>
            <a:ext cx="30819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 hombre alto </a:t>
            </a:r>
            <a:r>
              <a:rPr lang="en-US" dirty="0" err="1" smtClean="0"/>
              <a:t>lleva</a:t>
            </a:r>
            <a:r>
              <a:rPr lang="en-US" dirty="0" smtClean="0"/>
              <a:t> un</a:t>
            </a:r>
          </a:p>
          <a:p>
            <a:r>
              <a:rPr lang="en-US" dirty="0" err="1" smtClean="0"/>
              <a:t>a</a:t>
            </a:r>
            <a:r>
              <a:rPr lang="en-US" dirty="0" err="1" smtClean="0"/>
              <a:t>brigo</a:t>
            </a:r>
            <a:r>
              <a:rPr lang="en-US" dirty="0" smtClean="0"/>
              <a:t> negro.  </a:t>
            </a:r>
            <a:r>
              <a:rPr lang="en-US" dirty="0" err="1" smtClean="0"/>
              <a:t>Lleva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endParaRPr lang="en-US" dirty="0" smtClean="0"/>
          </a:p>
          <a:p>
            <a:r>
              <a:rPr lang="en-US" dirty="0" err="1" smtClean="0"/>
              <a:t>c</a:t>
            </a:r>
            <a:r>
              <a:rPr lang="en-US" dirty="0" err="1" smtClean="0"/>
              <a:t>orbata</a:t>
            </a:r>
            <a:r>
              <a:rPr lang="en-US" dirty="0" smtClean="0"/>
              <a:t> </a:t>
            </a:r>
            <a:r>
              <a:rPr lang="en-US" dirty="0" err="1" smtClean="0"/>
              <a:t>roja</a:t>
            </a:r>
            <a:r>
              <a:rPr lang="en-US" dirty="0" smtClean="0"/>
              <a:t>. La </a:t>
            </a:r>
            <a:r>
              <a:rPr lang="en-US" dirty="0" err="1" smtClean="0"/>
              <a:t>chica</a:t>
            </a:r>
            <a:r>
              <a:rPr lang="en-US" dirty="0" smtClean="0"/>
              <a:t> </a:t>
            </a:r>
            <a:r>
              <a:rPr lang="en-US" dirty="0" err="1" smtClean="0"/>
              <a:t>alta</a:t>
            </a:r>
            <a:endParaRPr lang="en-US" dirty="0" smtClean="0"/>
          </a:p>
          <a:p>
            <a:r>
              <a:rPr lang="en-US" dirty="0" err="1" smtClean="0"/>
              <a:t>lleva</a:t>
            </a:r>
            <a:r>
              <a:rPr lang="en-US" dirty="0" smtClean="0"/>
              <a:t> los </a:t>
            </a:r>
            <a:r>
              <a:rPr lang="en-US" dirty="0" err="1" smtClean="0"/>
              <a:t>pantalones</a:t>
            </a:r>
            <a:r>
              <a:rPr lang="en-US" dirty="0" smtClean="0"/>
              <a:t> </a:t>
            </a:r>
            <a:r>
              <a:rPr lang="en-US" dirty="0" err="1" smtClean="0"/>
              <a:t>rojos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223" y="220173"/>
            <a:ext cx="4388801" cy="65354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3304" y="650561"/>
            <a:ext cx="490185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chica</a:t>
            </a:r>
            <a:r>
              <a:rPr lang="en-US" sz="3600" dirty="0" smtClean="0"/>
              <a:t> </a:t>
            </a:r>
            <a:r>
              <a:rPr lang="en-US" sz="3600" dirty="0" err="1" smtClean="0"/>
              <a:t>castaña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l</a:t>
            </a:r>
            <a:r>
              <a:rPr lang="en-US" sz="3600" dirty="0" err="1" smtClean="0"/>
              <a:t>leva</a:t>
            </a:r>
            <a:r>
              <a:rPr lang="en-US" sz="3600" dirty="0" smtClean="0"/>
              <a:t> </a:t>
            </a:r>
            <a:r>
              <a:rPr lang="en-US" sz="3600" dirty="0" err="1" smtClean="0"/>
              <a:t>unos</a:t>
            </a:r>
            <a:r>
              <a:rPr lang="en-US" sz="3600" dirty="0" smtClean="0"/>
              <a:t> </a:t>
            </a:r>
            <a:r>
              <a:rPr lang="en-US" sz="3600" dirty="0" err="1" smtClean="0"/>
              <a:t>pantalones</a:t>
            </a:r>
            <a:endParaRPr lang="en-US" sz="3600" dirty="0" smtClean="0"/>
          </a:p>
          <a:p>
            <a:r>
              <a:rPr lang="en-US" sz="3600" dirty="0" err="1" smtClean="0"/>
              <a:t>v</a:t>
            </a:r>
            <a:r>
              <a:rPr lang="en-US" sz="3600" dirty="0" err="1" smtClean="0"/>
              <a:t>erdes</a:t>
            </a:r>
            <a:r>
              <a:rPr lang="en-US" sz="3600" dirty="0" smtClean="0"/>
              <a:t>.  Su </a:t>
            </a:r>
            <a:r>
              <a:rPr lang="en-US" sz="3600" dirty="0" err="1" smtClean="0"/>
              <a:t>pelo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endParaRPr lang="en-US" sz="3600" dirty="0" smtClean="0"/>
          </a:p>
          <a:p>
            <a:r>
              <a:rPr lang="en-US" sz="3600" dirty="0" smtClean="0"/>
              <a:t>l</a:t>
            </a:r>
            <a:r>
              <a:rPr lang="en-US" sz="3600" dirty="0" smtClean="0"/>
              <a:t>argo.  </a:t>
            </a:r>
            <a:r>
              <a:rPr lang="en-US" sz="3600" dirty="0" err="1" smtClean="0"/>
              <a:t>Tiene</a:t>
            </a:r>
            <a:r>
              <a:rPr lang="en-US" sz="3600" dirty="0" smtClean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c</a:t>
            </a:r>
            <a:r>
              <a:rPr lang="en-US" sz="3600" dirty="0" err="1" smtClean="0"/>
              <a:t>haqueta</a:t>
            </a:r>
            <a:r>
              <a:rPr lang="en-US" sz="3600" dirty="0" smtClean="0"/>
              <a:t> </a:t>
            </a:r>
            <a:r>
              <a:rPr lang="en-US" sz="3600" dirty="0" err="1" smtClean="0"/>
              <a:t>negra</a:t>
            </a:r>
            <a:r>
              <a:rPr lang="en-US" sz="3600" dirty="0" smtClean="0"/>
              <a:t> </a:t>
            </a:r>
            <a:r>
              <a:rPr lang="en-US" sz="3600" dirty="0" err="1" smtClean="0"/>
              <a:t>y</a:t>
            </a:r>
            <a:endParaRPr lang="en-US" sz="3600" dirty="0" smtClean="0"/>
          </a:p>
          <a:p>
            <a:r>
              <a:rPr lang="en-US" sz="3600" dirty="0" smtClean="0"/>
              <a:t>u</a:t>
            </a:r>
            <a:r>
              <a:rPr lang="en-US" sz="3600" dirty="0" smtClean="0"/>
              <a:t>n collar largo.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2197100"/>
            <a:ext cx="5808068" cy="43337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3305" y="650561"/>
            <a:ext cx="87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Alberto Einstein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muy</a:t>
            </a:r>
            <a:r>
              <a:rPr lang="en-US" sz="3200" dirty="0" smtClean="0"/>
              <a:t> </a:t>
            </a:r>
            <a:r>
              <a:rPr lang="en-US" sz="3200" dirty="0" err="1" smtClean="0"/>
              <a:t>inteligente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Tiene</a:t>
            </a:r>
            <a:r>
              <a:rPr lang="en-US" sz="3200" dirty="0" smtClean="0"/>
              <a:t> el </a:t>
            </a:r>
            <a:r>
              <a:rPr lang="en-US" sz="3200" dirty="0" err="1" smtClean="0"/>
              <a:t>pelo</a:t>
            </a:r>
            <a:r>
              <a:rPr lang="en-US" sz="3200" dirty="0" smtClean="0"/>
              <a:t> </a:t>
            </a:r>
            <a:r>
              <a:rPr lang="en-US" sz="3200" dirty="0" err="1" smtClean="0"/>
              <a:t>blanco</a:t>
            </a:r>
            <a:r>
              <a:rPr lang="en-US" sz="3200" dirty="0" smtClean="0"/>
              <a:t>.  </a:t>
            </a:r>
            <a:r>
              <a:rPr lang="en-US" sz="3200" dirty="0" err="1" smtClean="0"/>
              <a:t>Lleva</a:t>
            </a:r>
            <a:r>
              <a:rPr lang="en-US" sz="3200" dirty="0" smtClean="0"/>
              <a:t> un </a:t>
            </a:r>
            <a:r>
              <a:rPr lang="en-US" sz="3200" dirty="0" err="1" smtClean="0"/>
              <a:t>su</a:t>
            </a:r>
            <a:r>
              <a:rPr lang="en-US" sz="3200" dirty="0" err="1" smtClean="0"/>
              <a:t>éter</a:t>
            </a:r>
            <a:endParaRPr lang="en-US" sz="3200" dirty="0" smtClean="0"/>
          </a:p>
          <a:p>
            <a:r>
              <a:rPr lang="en-US" sz="3200" dirty="0" err="1" smtClean="0"/>
              <a:t>g</a:t>
            </a:r>
            <a:r>
              <a:rPr lang="en-US" sz="3200" dirty="0" err="1" smtClean="0"/>
              <a:t>ris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0178" y="583107"/>
            <a:ext cx="5491050" cy="43020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838" y="929373"/>
            <a:ext cx="39149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Las </a:t>
            </a:r>
            <a:r>
              <a:rPr lang="en-US" sz="3600" dirty="0" err="1" smtClean="0"/>
              <a:t>mujeres</a:t>
            </a:r>
            <a:endParaRPr lang="en-US" sz="3600" dirty="0" smtClean="0"/>
          </a:p>
          <a:p>
            <a:r>
              <a:rPr lang="en-US" sz="3600" dirty="0" err="1" smtClean="0"/>
              <a:t>l</a:t>
            </a:r>
            <a:r>
              <a:rPr lang="en-US" sz="3600" dirty="0" err="1" smtClean="0"/>
              <a:t>levan</a:t>
            </a:r>
            <a:r>
              <a:rPr lang="en-US" sz="3600" dirty="0" smtClean="0"/>
              <a:t> sombreros</a:t>
            </a:r>
          </a:p>
          <a:p>
            <a:r>
              <a:rPr lang="en-US" sz="3600" dirty="0" err="1" smtClean="0"/>
              <a:t>r</a:t>
            </a:r>
            <a:r>
              <a:rPr lang="en-US" sz="3600" dirty="0" err="1" smtClean="0"/>
              <a:t>ojos</a:t>
            </a:r>
            <a:r>
              <a:rPr lang="en-US" sz="3600" dirty="0" smtClean="0"/>
              <a:t> con la </a:t>
            </a:r>
          </a:p>
          <a:p>
            <a:r>
              <a:rPr lang="en-US" sz="3600" dirty="0" err="1" smtClean="0"/>
              <a:t>r</a:t>
            </a:r>
            <a:r>
              <a:rPr lang="en-US" sz="3600" dirty="0" err="1" smtClean="0"/>
              <a:t>opa</a:t>
            </a:r>
            <a:r>
              <a:rPr lang="en-US" sz="3600" dirty="0" smtClean="0"/>
              <a:t> </a:t>
            </a:r>
            <a:r>
              <a:rPr lang="en-US" sz="3600" dirty="0" err="1" smtClean="0"/>
              <a:t>morada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81" y="762982"/>
            <a:ext cx="5170615" cy="48796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4996" y="762982"/>
            <a:ext cx="4311697" cy="5632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Los Smurfs </a:t>
            </a:r>
            <a:r>
              <a:rPr lang="en-US" sz="3600" dirty="0" err="1" smtClean="0"/>
              <a:t>llevan</a:t>
            </a:r>
            <a:endParaRPr lang="en-US" sz="3600" dirty="0" smtClean="0"/>
          </a:p>
          <a:p>
            <a:r>
              <a:rPr lang="en-US" sz="3600" dirty="0" err="1" smtClean="0"/>
              <a:t>l</a:t>
            </a:r>
            <a:r>
              <a:rPr lang="en-US" sz="3600" dirty="0" err="1" smtClean="0"/>
              <a:t>as</a:t>
            </a:r>
            <a:r>
              <a:rPr lang="en-US" sz="3600" dirty="0" smtClean="0"/>
              <a:t> </a:t>
            </a:r>
            <a:r>
              <a:rPr lang="en-US" sz="3600" dirty="0" err="1" smtClean="0"/>
              <a:t>gorras</a:t>
            </a:r>
            <a:r>
              <a:rPr lang="en-US" sz="3600" dirty="0" smtClean="0"/>
              <a:t> </a:t>
            </a:r>
            <a:r>
              <a:rPr lang="en-US" sz="3600" dirty="0" err="1" smtClean="0"/>
              <a:t>blancas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Papa Smurf </a:t>
            </a:r>
            <a:r>
              <a:rPr lang="en-US" sz="3600" dirty="0" err="1" smtClean="0"/>
              <a:t>lleva</a:t>
            </a:r>
            <a:endParaRPr lang="en-US" sz="3600" dirty="0" smtClean="0"/>
          </a:p>
          <a:p>
            <a:r>
              <a:rPr lang="en-US" sz="3600" dirty="0" err="1" smtClean="0"/>
              <a:t>u</a:t>
            </a:r>
            <a:r>
              <a:rPr lang="en-US" sz="3600" dirty="0" err="1" smtClean="0"/>
              <a:t>nas</a:t>
            </a:r>
            <a:r>
              <a:rPr lang="en-US" sz="3600" dirty="0" smtClean="0"/>
              <a:t> </a:t>
            </a:r>
            <a:r>
              <a:rPr lang="en-US" sz="3600" dirty="0" err="1" smtClean="0"/>
              <a:t>gafas</a:t>
            </a:r>
            <a:r>
              <a:rPr lang="en-US" sz="3600" dirty="0" smtClean="0"/>
              <a:t> de sol</a:t>
            </a:r>
          </a:p>
          <a:p>
            <a:r>
              <a:rPr lang="en-US" sz="3600" dirty="0" err="1" smtClean="0"/>
              <a:t>n</a:t>
            </a:r>
            <a:r>
              <a:rPr lang="en-US" sz="3600" dirty="0" err="1" smtClean="0"/>
              <a:t>egras</a:t>
            </a:r>
            <a:r>
              <a:rPr lang="en-US" sz="3600" dirty="0" smtClean="0"/>
              <a:t>,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gorra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r</a:t>
            </a:r>
            <a:r>
              <a:rPr lang="en-US" sz="3600" dirty="0" err="1" smtClean="0"/>
              <a:t>oja</a:t>
            </a:r>
            <a:r>
              <a:rPr lang="en-US" sz="3600" dirty="0" smtClean="0"/>
              <a:t> </a:t>
            </a:r>
            <a:r>
              <a:rPr lang="en-US" sz="3600" dirty="0" err="1" smtClean="0"/>
              <a:t>y</a:t>
            </a:r>
            <a:r>
              <a:rPr lang="en-US" sz="3600" dirty="0" smtClean="0"/>
              <a:t> </a:t>
            </a:r>
            <a:r>
              <a:rPr lang="en-US" sz="3600" dirty="0" err="1" smtClean="0"/>
              <a:t>unos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p</a:t>
            </a:r>
            <a:r>
              <a:rPr lang="en-US" sz="3600" dirty="0" err="1" smtClean="0"/>
              <a:t>antalones</a:t>
            </a:r>
            <a:r>
              <a:rPr lang="en-US" sz="3600" dirty="0" smtClean="0"/>
              <a:t> </a:t>
            </a:r>
            <a:r>
              <a:rPr lang="en-US" sz="3600" dirty="0" err="1" smtClean="0"/>
              <a:t>rojos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Smurfette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rubia</a:t>
            </a:r>
            <a:endParaRPr lang="en-US" sz="3600" dirty="0" smtClean="0"/>
          </a:p>
          <a:p>
            <a:r>
              <a:rPr lang="en-US" sz="3600" dirty="0" smtClean="0"/>
              <a:t>y</a:t>
            </a:r>
            <a:r>
              <a:rPr lang="en-US" sz="3600" dirty="0" smtClean="0"/>
              <a:t> </a:t>
            </a:r>
            <a:r>
              <a:rPr lang="en-US" sz="3600" dirty="0" err="1" smtClean="0"/>
              <a:t>tiene</a:t>
            </a:r>
            <a:r>
              <a:rPr lang="en-US" sz="3600" dirty="0" smtClean="0"/>
              <a:t> un </a:t>
            </a:r>
            <a:r>
              <a:rPr lang="en-US" sz="3600" dirty="0" err="1" smtClean="0"/>
              <a:t>vestido</a:t>
            </a:r>
            <a:endParaRPr lang="en-US" sz="3600" dirty="0" smtClean="0"/>
          </a:p>
          <a:p>
            <a:r>
              <a:rPr lang="en-US" sz="3600" dirty="0" err="1" smtClean="0"/>
              <a:t>b</a:t>
            </a:r>
            <a:r>
              <a:rPr lang="en-US" sz="3600" dirty="0" err="1" smtClean="0"/>
              <a:t>lanco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0658" y="1703851"/>
            <a:ext cx="38743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Your turn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18384</TotalTime>
  <Words>112</Words>
  <Application>Microsoft Macintosh PowerPoint</Application>
  <PresentationFormat>On-screen Show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Las Descripciones</vt:lpstr>
      <vt:lpstr>Slide 2</vt:lpstr>
      <vt:lpstr>Slide 3</vt:lpstr>
      <vt:lpstr>Slide 4</vt:lpstr>
      <vt:lpstr>Slide 5</vt:lpstr>
      <vt:lpstr>Slide 6</vt:lpstr>
      <vt:lpstr>Slide 7</vt:lpstr>
    </vt:vector>
  </TitlesOfParts>
  <Company>Palmer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Descripciones</dc:title>
  <dc:creator>Jim Chvala</dc:creator>
  <cp:lastModifiedBy>Jim Chvala</cp:lastModifiedBy>
  <cp:revision>2</cp:revision>
  <dcterms:created xsi:type="dcterms:W3CDTF">2013-12-03T01:38:50Z</dcterms:created>
  <dcterms:modified xsi:type="dcterms:W3CDTF">2013-12-15T20:03:31Z</dcterms:modified>
</cp:coreProperties>
</file>